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8" r:id="rId2"/>
    <p:sldId id="259" r:id="rId3"/>
    <p:sldId id="256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94610"/>
  </p:normalViewPr>
  <p:slideViewPr>
    <p:cSldViewPr snapToGrid="0">
      <p:cViewPr varScale="1">
        <p:scale>
          <a:sx n="116" d="100"/>
          <a:sy n="116" d="100"/>
        </p:scale>
        <p:origin x="65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8184E3-DBA4-5542-9EFE-B6121AED8B6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60EDE1-9CDA-6C49-9A1E-667A1BCD6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61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Figure 7.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0EDE1-9CDA-6C49-9A1E-667A1BCD6C2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20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S5.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0EDE1-9CDA-6C49-9A1E-667A1BCD6C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55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S6.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0EDE1-9CDA-6C49-9A1E-667A1BCD6C2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37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ACCEE-1350-9FDE-4153-26C6E09989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6FDEF1-4422-A562-62B5-A84C87A948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BF976-DB7E-B651-6FD2-D99842043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D819A-31E7-5BE9-1CC6-34280F984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EB419-A524-B712-C890-51EFB4260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83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D3DFD-452D-17BA-F845-7E62F6D9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6A8547-0B83-A5EA-ABDB-9128B86A2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562B3-CA04-B1D2-4EE2-5227618A0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3DD7B-A6A5-2CC5-35C7-61DCA15DA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28097-E807-34FD-D2A8-2778D2429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134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9734BA-013F-853A-9312-76A76C9D5F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E0DB0E-09E6-0F2C-A727-B00828B114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56ACA-9EDB-9B76-3302-B931C2AB4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8C129-8723-787E-EFF3-081CDCFDF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31F3C-CB27-B2CD-AE1A-CF4D6BBF6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20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264C6-A637-AD6F-B298-5C968A7EE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E8A62-3F01-D9F0-E79C-6FA1CB04A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BD3F6-80A0-8481-998B-5D179720C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CEAB6-62F7-4468-8CDB-5DDE8142A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1CECC-D582-1CAE-738E-FB419B2B5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532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F8C4E-47BC-54B3-32C2-4A58A4B14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0754C-3D3E-6B10-BE73-037F88CC5A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4DB93-EB63-87E6-FB16-846EC80A6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FBABA-BFF5-6DCF-F352-CFCBB5E0C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E62C2-1E7A-020B-EC3B-E62D25AC3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94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6B23D-FEE8-442E-6744-9ADE789EB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E773C-5E35-3BE1-E611-C7355FAF5B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FD3935-70A6-B6D2-1CAD-D26FDD2E5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B8A56-36F2-7870-0319-DD1DD80F3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680A6-F081-6745-9E9E-442995035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E54C1-EF88-D095-263A-41B255343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05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30CD9-00A7-929E-9ABC-DB5145315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042E-170E-AB61-328C-CBCB8BCE9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173DD6-BC01-3DFB-2442-5DDFBED5BD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7EAB5-0639-15E4-E10D-B5E8AC38B6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D62630-7126-08E3-D566-110FC3FB3C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C31EA7-924B-0903-C632-9B0F90A1F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7FD130-725B-732D-19CB-585FCA42D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C9388B-6761-936C-A628-563D79E4A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959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A06D0-2500-818E-B2E0-47163476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78EB04-25A3-02C7-4AFD-7CCF24880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0E5483-9D93-9F65-9FF0-723142F7D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C9FDB3-ED06-52B9-7AAA-4862E4E06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74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FBDD10-356D-A3B2-DC30-A83F768AE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D9E9F5-22AB-02BC-2CAB-2819CE542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F8A60F-DDB4-BC32-953E-624D3A8C4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963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D870D-771D-716B-F8CE-DAC5A7388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7DBB9-3794-F8DB-B7B3-A61BAE8BC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D121DA-24F1-AE6F-A234-755972C0C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267B19-274E-B5FE-54EF-FD90B8599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0B9A55-1E03-A242-1547-DDA044FF6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8770BB-63AF-CBA7-2342-EC50655B1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30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7A3-2435-7CBE-3DFF-05D312AF2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822694-4E71-139C-C6B9-C4A1EDD9A3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D2BACB-D48E-8BBE-59E1-DDA07F97A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40AB25-0904-D1BE-0671-0B8F187B3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87CFE1-A06A-ED63-A771-F3F156E99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EA2A82-D243-EC5B-2044-1C605F5C9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434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6F2094-40D3-276C-25B6-A5BE28457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0E22C-930F-5B5E-9F95-5F3B97F1F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85C65-BD94-66FB-FBB7-67FD8338D0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946A07-39D6-3C4B-BD7F-D6E2F1A057C6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D6723-5D47-FFEF-CAFF-C2278055A5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6939A-C1D4-1FE0-08E0-0564C25F05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84DB47-FC02-CC41-BC4F-E1438187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60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2A308CFB-6044-A48B-E3FC-CE9D54EF4B2E}"/>
              </a:ext>
            </a:extLst>
          </p:cNvPr>
          <p:cNvGrpSpPr/>
          <p:nvPr/>
        </p:nvGrpSpPr>
        <p:grpSpPr>
          <a:xfrm>
            <a:off x="2209800" y="511828"/>
            <a:ext cx="7772400" cy="15241977"/>
            <a:chOff x="2209800" y="511828"/>
            <a:chExt cx="7772400" cy="1524197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BBE0F35-16F1-BF9F-5E3B-6523B3E05C43}"/>
                </a:ext>
              </a:extLst>
            </p:cNvPr>
            <p:cNvGrpSpPr/>
            <p:nvPr/>
          </p:nvGrpSpPr>
          <p:grpSpPr>
            <a:xfrm>
              <a:off x="2209800" y="511828"/>
              <a:ext cx="7772400" cy="15241977"/>
              <a:chOff x="2209799" y="1450178"/>
              <a:chExt cx="7772400" cy="15241977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42C7915C-A027-FCAE-E105-B933B9007522}"/>
                  </a:ext>
                </a:extLst>
              </p:cNvPr>
              <p:cNvGrpSpPr/>
              <p:nvPr/>
            </p:nvGrpSpPr>
            <p:grpSpPr>
              <a:xfrm>
                <a:off x="2209801" y="1450178"/>
                <a:ext cx="7772398" cy="15241977"/>
                <a:chOff x="3142110" y="-6360322"/>
                <a:chExt cx="7772398" cy="15241977"/>
              </a:xfrm>
            </p:grpSpPr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7EA22E06-393F-D355-9E47-E7CAE8B394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/>
                <a:stretch/>
              </p:blipFill>
              <p:spPr>
                <a:xfrm>
                  <a:off x="3142110" y="-6360322"/>
                  <a:ext cx="7772398" cy="5080659"/>
                </a:xfrm>
                <a:prstGeom prst="rect">
                  <a:avLst/>
                </a:prstGeom>
              </p:spPr>
            </p:pic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C5BA86D2-BCBF-380C-71CA-DF91D4B04B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/>
                <a:stretch/>
              </p:blipFill>
              <p:spPr>
                <a:xfrm>
                  <a:off x="3142110" y="3800996"/>
                  <a:ext cx="7772398" cy="5080659"/>
                </a:xfrm>
                <a:prstGeom prst="rect">
                  <a:avLst/>
                </a:prstGeom>
              </p:spPr>
            </p:pic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9E8C6C97-9080-7FC1-B2BA-1AF40E6387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/>
                <a:stretch/>
              </p:blipFill>
              <p:spPr>
                <a:xfrm>
                  <a:off x="3142110" y="-1279663"/>
                  <a:ext cx="7772398" cy="5080659"/>
                </a:xfrm>
                <a:prstGeom prst="rect">
                  <a:avLst/>
                </a:prstGeom>
              </p:spPr>
            </p:pic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9CC0F98-98A3-8A9A-C6B0-002948CDFA0F}"/>
                  </a:ext>
                </a:extLst>
              </p:cNvPr>
              <p:cNvSpPr txBox="1"/>
              <p:nvPr/>
            </p:nvSpPr>
            <p:spPr>
              <a:xfrm>
                <a:off x="2209800" y="1450178"/>
                <a:ext cx="5052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rgbClr val="FFCC00"/>
                    </a:solidFill>
                    <a:latin typeface="Helvetica" pitchFamily="2" charset="0"/>
                    <a:cs typeface="Arial" panose="020B0604020202020204" pitchFamily="34" charset="0"/>
                  </a:rPr>
                  <a:t>(A)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ACE0C61-210A-2C42-57B5-C8940823F357}"/>
                  </a:ext>
                </a:extLst>
              </p:cNvPr>
              <p:cNvSpPr txBox="1"/>
              <p:nvPr/>
            </p:nvSpPr>
            <p:spPr>
              <a:xfrm>
                <a:off x="2209800" y="6530837"/>
                <a:ext cx="5052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rgbClr val="FFCC00"/>
                    </a:solidFill>
                    <a:latin typeface="Helvetica" pitchFamily="2" charset="0"/>
                    <a:cs typeface="Arial" panose="020B0604020202020204" pitchFamily="34" charset="0"/>
                  </a:rPr>
                  <a:t>(B)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C10F8EE-03B6-3A18-3022-B5F6051B3ACF}"/>
                  </a:ext>
                </a:extLst>
              </p:cNvPr>
              <p:cNvSpPr txBox="1"/>
              <p:nvPr/>
            </p:nvSpPr>
            <p:spPr>
              <a:xfrm>
                <a:off x="2209799" y="11611496"/>
                <a:ext cx="5052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rgbClr val="FFCC00"/>
                    </a:solidFill>
                    <a:latin typeface="Helvetica" pitchFamily="2" charset="0"/>
                    <a:cs typeface="Arial" panose="020B0604020202020204" pitchFamily="34" charset="0"/>
                  </a:rPr>
                  <a:t>(C)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9198019-F88B-3F2F-8280-A9D6DCB11F81}"/>
                </a:ext>
              </a:extLst>
            </p:cNvPr>
            <p:cNvGrpSpPr/>
            <p:nvPr/>
          </p:nvGrpSpPr>
          <p:grpSpPr>
            <a:xfrm>
              <a:off x="3047441" y="13970418"/>
              <a:ext cx="6425336" cy="418595"/>
              <a:chOff x="3047441" y="13970418"/>
              <a:chExt cx="6425336" cy="418595"/>
            </a:xfrm>
          </p:grpSpPr>
          <p:sp>
            <p:nvSpPr>
              <p:cNvPr id="2" name="Right Arrow 1">
                <a:extLst>
                  <a:ext uri="{FF2B5EF4-FFF2-40B4-BE49-F238E27FC236}">
                    <a16:creationId xmlns:a16="http://schemas.microsoft.com/office/drawing/2014/main" id="{BCF18300-63F9-F117-5FEF-DE0185C7F772}"/>
                  </a:ext>
                </a:extLst>
              </p:cNvPr>
              <p:cNvSpPr/>
              <p:nvPr/>
            </p:nvSpPr>
            <p:spPr>
              <a:xfrm rot="21227574">
                <a:off x="7874814" y="14124606"/>
                <a:ext cx="420992" cy="264405"/>
              </a:xfrm>
              <a:prstGeom prst="right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" name="Right Arrow 2">
                <a:extLst>
                  <a:ext uri="{FF2B5EF4-FFF2-40B4-BE49-F238E27FC236}">
                    <a16:creationId xmlns:a16="http://schemas.microsoft.com/office/drawing/2014/main" id="{35B917FF-4D8F-E021-F61E-17F1F2ED9346}"/>
                  </a:ext>
                </a:extLst>
              </p:cNvPr>
              <p:cNvSpPr/>
              <p:nvPr/>
            </p:nvSpPr>
            <p:spPr>
              <a:xfrm rot="8755953">
                <a:off x="9051785" y="13970418"/>
                <a:ext cx="420992" cy="264405"/>
              </a:xfrm>
              <a:prstGeom prst="right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ight Arrow 5">
                <a:extLst>
                  <a:ext uri="{FF2B5EF4-FFF2-40B4-BE49-F238E27FC236}">
                    <a16:creationId xmlns:a16="http://schemas.microsoft.com/office/drawing/2014/main" id="{2A036BE2-7E84-23F0-64D9-04EFB8437732}"/>
                  </a:ext>
                </a:extLst>
              </p:cNvPr>
              <p:cNvSpPr/>
              <p:nvPr/>
            </p:nvSpPr>
            <p:spPr>
              <a:xfrm rot="21227574">
                <a:off x="5461128" y="14124608"/>
                <a:ext cx="420992" cy="264405"/>
              </a:xfrm>
              <a:prstGeom prst="right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Right Arrow 7">
                <a:extLst>
                  <a:ext uri="{FF2B5EF4-FFF2-40B4-BE49-F238E27FC236}">
                    <a16:creationId xmlns:a16="http://schemas.microsoft.com/office/drawing/2014/main" id="{8E43D12C-685C-1FAE-D8B9-57323572A629}"/>
                  </a:ext>
                </a:extLst>
              </p:cNvPr>
              <p:cNvSpPr/>
              <p:nvPr/>
            </p:nvSpPr>
            <p:spPr>
              <a:xfrm rot="8755953">
                <a:off x="6638099" y="13970420"/>
                <a:ext cx="420992" cy="264405"/>
              </a:xfrm>
              <a:prstGeom prst="right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Arrow 14">
                <a:extLst>
                  <a:ext uri="{FF2B5EF4-FFF2-40B4-BE49-F238E27FC236}">
                    <a16:creationId xmlns:a16="http://schemas.microsoft.com/office/drawing/2014/main" id="{56734C9F-2104-5346-92F2-E1EC9729EC91}"/>
                  </a:ext>
                </a:extLst>
              </p:cNvPr>
              <p:cNvSpPr/>
              <p:nvPr/>
            </p:nvSpPr>
            <p:spPr>
              <a:xfrm rot="21227574">
                <a:off x="3047441" y="14124607"/>
                <a:ext cx="420992" cy="264405"/>
              </a:xfrm>
              <a:prstGeom prst="right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ight Arrow 15">
                <a:extLst>
                  <a:ext uri="{FF2B5EF4-FFF2-40B4-BE49-F238E27FC236}">
                    <a16:creationId xmlns:a16="http://schemas.microsoft.com/office/drawing/2014/main" id="{B646A484-4C65-0B96-BBE3-C616370F0B43}"/>
                  </a:ext>
                </a:extLst>
              </p:cNvPr>
              <p:cNvSpPr/>
              <p:nvPr/>
            </p:nvSpPr>
            <p:spPr>
              <a:xfrm rot="8755953">
                <a:off x="4224412" y="13970419"/>
                <a:ext cx="420992" cy="264405"/>
              </a:xfrm>
              <a:prstGeom prst="rightArrow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9189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BBE0F35-16F1-BF9F-5E3B-6523B3E05C43}"/>
              </a:ext>
            </a:extLst>
          </p:cNvPr>
          <p:cNvGrpSpPr/>
          <p:nvPr/>
        </p:nvGrpSpPr>
        <p:grpSpPr>
          <a:xfrm>
            <a:off x="2209799" y="76399"/>
            <a:ext cx="7772401" cy="14240196"/>
            <a:chOff x="2209798" y="1450178"/>
            <a:chExt cx="7772401" cy="1424019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2C7915C-A027-FCAE-E105-B933B9007522}"/>
                </a:ext>
              </a:extLst>
            </p:cNvPr>
            <p:cNvGrpSpPr/>
            <p:nvPr/>
          </p:nvGrpSpPr>
          <p:grpSpPr>
            <a:xfrm>
              <a:off x="2209799" y="1450178"/>
              <a:ext cx="7772400" cy="14240196"/>
              <a:chOff x="3142108" y="-6360322"/>
              <a:chExt cx="7772400" cy="1424019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EA22E06-393F-D355-9E47-E7CAE8B394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3142110" y="-6360322"/>
                <a:ext cx="7772398" cy="508065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C5BA86D2-BCBF-380C-71CA-DF91D4B04B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3142108" y="3300105"/>
                <a:ext cx="7772398" cy="4579769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9E8C6C97-9080-7FC1-B2BA-1AF40E6387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3142109" y="-1279664"/>
                <a:ext cx="7772398" cy="4579769"/>
              </a:xfrm>
              <a:prstGeom prst="rect">
                <a:avLst/>
              </a:prstGeom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9CC0F98-98A3-8A9A-C6B0-002948CDFA0F}"/>
                </a:ext>
              </a:extLst>
            </p:cNvPr>
            <p:cNvSpPr txBox="1"/>
            <p:nvPr/>
          </p:nvSpPr>
          <p:spPr>
            <a:xfrm>
              <a:off x="2209800" y="1450178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CC00"/>
                  </a:solidFill>
                  <a:latin typeface="Helvetica" pitchFamily="2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ACE0C61-210A-2C42-57B5-C8940823F357}"/>
                </a:ext>
              </a:extLst>
            </p:cNvPr>
            <p:cNvSpPr txBox="1"/>
            <p:nvPr/>
          </p:nvSpPr>
          <p:spPr>
            <a:xfrm>
              <a:off x="2209800" y="6530836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CC00"/>
                  </a:solidFill>
                  <a:latin typeface="Helvetica" pitchFamily="2" charset="0"/>
                  <a:cs typeface="Arial" panose="020B0604020202020204" pitchFamily="34" charset="0"/>
                </a:rPr>
                <a:t>(B)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C10F8EE-03B6-3A18-3022-B5F6051B3ACF}"/>
                </a:ext>
              </a:extLst>
            </p:cNvPr>
            <p:cNvSpPr txBox="1"/>
            <p:nvPr/>
          </p:nvSpPr>
          <p:spPr>
            <a:xfrm>
              <a:off x="2209798" y="11110605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CC00"/>
                  </a:solidFill>
                  <a:latin typeface="Helvetica" pitchFamily="2" charset="0"/>
                  <a:cs typeface="Arial" panose="020B0604020202020204" pitchFamily="34" charset="0"/>
                </a:rPr>
                <a:t>(C)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6151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BBE0F35-16F1-BF9F-5E3B-6523B3E05C43}"/>
              </a:ext>
            </a:extLst>
          </p:cNvPr>
          <p:cNvGrpSpPr/>
          <p:nvPr/>
        </p:nvGrpSpPr>
        <p:grpSpPr>
          <a:xfrm>
            <a:off x="2209799" y="196143"/>
            <a:ext cx="7772400" cy="15241977"/>
            <a:chOff x="2209799" y="1450178"/>
            <a:chExt cx="7772400" cy="1524197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2C7915C-A027-FCAE-E105-B933B9007522}"/>
                </a:ext>
              </a:extLst>
            </p:cNvPr>
            <p:cNvGrpSpPr/>
            <p:nvPr/>
          </p:nvGrpSpPr>
          <p:grpSpPr>
            <a:xfrm>
              <a:off x="2209801" y="1450178"/>
              <a:ext cx="7772398" cy="15241977"/>
              <a:chOff x="3142110" y="-6360322"/>
              <a:chExt cx="7772398" cy="15241977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EA22E06-393F-D355-9E47-E7CAE8B394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3142110" y="-6360322"/>
                <a:ext cx="7772398" cy="5080659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C5BA86D2-BCBF-380C-71CA-DF91D4B04B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3142110" y="3800996"/>
                <a:ext cx="7772398" cy="5080659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9E8C6C97-9080-7FC1-B2BA-1AF40E6387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3142110" y="-1279663"/>
                <a:ext cx="7772398" cy="5080659"/>
              </a:xfrm>
              <a:prstGeom prst="rect">
                <a:avLst/>
              </a:prstGeom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9CC0F98-98A3-8A9A-C6B0-002948CDFA0F}"/>
                </a:ext>
              </a:extLst>
            </p:cNvPr>
            <p:cNvSpPr txBox="1"/>
            <p:nvPr/>
          </p:nvSpPr>
          <p:spPr>
            <a:xfrm>
              <a:off x="2209800" y="1450178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CC00"/>
                  </a:solidFill>
                  <a:latin typeface="Helvetica" pitchFamily="2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ACE0C61-210A-2C42-57B5-C8940823F357}"/>
                </a:ext>
              </a:extLst>
            </p:cNvPr>
            <p:cNvSpPr txBox="1"/>
            <p:nvPr/>
          </p:nvSpPr>
          <p:spPr>
            <a:xfrm>
              <a:off x="2209800" y="6530837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CC00"/>
                  </a:solidFill>
                  <a:latin typeface="Helvetica" pitchFamily="2" charset="0"/>
                  <a:cs typeface="Arial" panose="020B0604020202020204" pitchFamily="34" charset="0"/>
                </a:rPr>
                <a:t>(B)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C10F8EE-03B6-3A18-3022-B5F6051B3ACF}"/>
                </a:ext>
              </a:extLst>
            </p:cNvPr>
            <p:cNvSpPr txBox="1"/>
            <p:nvPr/>
          </p:nvSpPr>
          <p:spPr>
            <a:xfrm>
              <a:off x="2209799" y="11611496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CC00"/>
                  </a:solidFill>
                  <a:latin typeface="Helvetica" pitchFamily="2" charset="0"/>
                  <a:cs typeface="Arial" panose="020B0604020202020204" pitchFamily="34" charset="0"/>
                </a:rPr>
                <a:t>(C)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3761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BBE0F35-16F1-BF9F-5E3B-6523B3E05C43}"/>
              </a:ext>
            </a:extLst>
          </p:cNvPr>
          <p:cNvGrpSpPr/>
          <p:nvPr/>
        </p:nvGrpSpPr>
        <p:grpSpPr>
          <a:xfrm>
            <a:off x="2209799" y="196143"/>
            <a:ext cx="7772400" cy="15241977"/>
            <a:chOff x="2209799" y="1450178"/>
            <a:chExt cx="7772400" cy="1524197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2C7915C-A027-FCAE-E105-B933B9007522}"/>
                </a:ext>
              </a:extLst>
            </p:cNvPr>
            <p:cNvGrpSpPr/>
            <p:nvPr/>
          </p:nvGrpSpPr>
          <p:grpSpPr>
            <a:xfrm>
              <a:off x="2209801" y="1450178"/>
              <a:ext cx="7772398" cy="15241977"/>
              <a:chOff x="3142110" y="-6360322"/>
              <a:chExt cx="7772398" cy="15241977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EA22E06-393F-D355-9E47-E7CAE8B394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3142110" y="-6360322"/>
                <a:ext cx="7772398" cy="508065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C5BA86D2-BCBF-380C-71CA-DF91D4B04B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3142110" y="3800996"/>
                <a:ext cx="7772398" cy="5080659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9E8C6C97-9080-7FC1-B2BA-1AF40E6387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3142110" y="-1279663"/>
                <a:ext cx="7772398" cy="5080659"/>
              </a:xfrm>
              <a:prstGeom prst="rect">
                <a:avLst/>
              </a:prstGeom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9CC0F98-98A3-8A9A-C6B0-002948CDFA0F}"/>
                </a:ext>
              </a:extLst>
            </p:cNvPr>
            <p:cNvSpPr txBox="1"/>
            <p:nvPr/>
          </p:nvSpPr>
          <p:spPr>
            <a:xfrm>
              <a:off x="2209800" y="1450178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CC00"/>
                  </a:solidFill>
                  <a:latin typeface="Helvetica" pitchFamily="2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ACE0C61-210A-2C42-57B5-C8940823F357}"/>
                </a:ext>
              </a:extLst>
            </p:cNvPr>
            <p:cNvSpPr txBox="1"/>
            <p:nvPr/>
          </p:nvSpPr>
          <p:spPr>
            <a:xfrm>
              <a:off x="2209800" y="6530837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CC00"/>
                  </a:solidFill>
                  <a:latin typeface="Helvetica" pitchFamily="2" charset="0"/>
                  <a:cs typeface="Arial" panose="020B0604020202020204" pitchFamily="34" charset="0"/>
                </a:rPr>
                <a:t>(B)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C10F8EE-03B6-3A18-3022-B5F6051B3ACF}"/>
                </a:ext>
              </a:extLst>
            </p:cNvPr>
            <p:cNvSpPr txBox="1"/>
            <p:nvPr/>
          </p:nvSpPr>
          <p:spPr>
            <a:xfrm>
              <a:off x="2209799" y="11611496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CC00"/>
                  </a:solidFill>
                  <a:latin typeface="Helvetica" pitchFamily="2" charset="0"/>
                  <a:cs typeface="Arial" panose="020B0604020202020204" pitchFamily="34" charset="0"/>
                </a:rPr>
                <a:t>(C)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2640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13060</TotalTime>
  <Words>48</Words>
  <Application>Microsoft Macintosh PowerPoint</Application>
  <PresentationFormat>Widescreen</PresentationFormat>
  <Paragraphs>18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Zhibo Zhu</dc:creator>
  <cp:lastModifiedBy>Zhibo Zhu</cp:lastModifiedBy>
  <cp:revision>5</cp:revision>
  <dcterms:created xsi:type="dcterms:W3CDTF">2024-04-22T18:07:46Z</dcterms:created>
  <dcterms:modified xsi:type="dcterms:W3CDTF">2024-05-28T19:58:44Z</dcterms:modified>
</cp:coreProperties>
</file>

<file path=docProps/thumbnail.jpeg>
</file>